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CA86-7594-40B6-A2D2-7FE085AAFD9B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8540-8674-4DC3-BC07-6F8ACC64FA6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CA86-7594-40B6-A2D2-7FE085AAFD9B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8540-8674-4DC3-BC07-6F8ACC64FA6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CA86-7594-40B6-A2D2-7FE085AAFD9B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8540-8674-4DC3-BC07-6F8ACC64FA6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CA86-7594-40B6-A2D2-7FE085AAFD9B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8540-8674-4DC3-BC07-6F8ACC64FA6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CA86-7594-40B6-A2D2-7FE085AAFD9B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8540-8674-4DC3-BC07-6F8ACC64FA6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CA86-7594-40B6-A2D2-7FE085AAFD9B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8540-8674-4DC3-BC07-6F8ACC64FA6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CA86-7594-40B6-A2D2-7FE085AAFD9B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8540-8674-4DC3-BC07-6F8ACC64FA6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CA86-7594-40B6-A2D2-7FE085AAFD9B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8540-8674-4DC3-BC07-6F8ACC64FA6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CA86-7594-40B6-A2D2-7FE085AAFD9B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8540-8674-4DC3-BC07-6F8ACC64FA6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CA86-7594-40B6-A2D2-7FE085AAFD9B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8540-8674-4DC3-BC07-6F8ACC64FA6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ACA86-7594-40B6-A2D2-7FE085AAFD9B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F8540-8674-4DC3-BC07-6F8ACC64FA6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ACA86-7594-40B6-A2D2-7FE085AAFD9B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F8540-8674-4DC3-BC07-6F8ACC64FA6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Nymphaea_alba.jpg" TargetMode="External"/><Relationship Id="rId2" Type="http://schemas.openxmlformats.org/officeDocument/2006/relationships/hyperlink" Target="http://commons.wikimedia.org/wiki/File:Schwielowsee-Schilfrohrguertel-01.jpg?uselang=c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s.wikipedia.org/wiki/Soubor:Salix_alba11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000" dirty="0" smtClean="0"/>
              <a:t>Autor: Olga Kociánová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Datum ( období): říjen 2011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Ročník: 4. ročník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Oblast: Člověk a jeho svět. 1. stupeň. Člověk a jeho svět. Rozmanitost přírody. 1. období.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Anotace: Žáci aktivně doplňují názvy vodních rostlin. Vybírají správné odpovědi na kladené otázky, které se týkají společenstva vodních rostlin.</a:t>
            </a:r>
            <a:endParaRPr lang="cs-CZ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http://commons.wikimedia.org/wiki/File:Schwielowsee-Schilfrohrguertel-01.jpg?uselang=cs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http://cs.wikipedia.org/wiki/Soubor:Nymphaea_alba.jpg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http://cs.wikipedia.org/wiki/Soubor:Salix_alba11.jpg</a:t>
            </a:r>
            <a:endParaRPr lang="cs-CZ" dirty="0" smtClean="0"/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rgbClr val="00B050"/>
          </a:solidFill>
        </p:spPr>
        <p:txBody>
          <a:bodyPr/>
          <a:lstStyle/>
          <a:p>
            <a:r>
              <a:rPr lang="cs-CZ" b="1" dirty="0" smtClean="0"/>
              <a:t>Aktivita</a:t>
            </a:r>
            <a:br>
              <a:rPr lang="cs-CZ" b="1" dirty="0" smtClean="0"/>
            </a:br>
            <a:r>
              <a:rPr lang="cs-CZ" b="1" dirty="0" smtClean="0"/>
              <a:t>( rostliny vodního společenstva)</a:t>
            </a:r>
            <a:endParaRPr lang="cs-CZ" b="1" dirty="0"/>
          </a:p>
        </p:txBody>
      </p:sp>
      <p:pic>
        <p:nvPicPr>
          <p:cNvPr id="4" name="Obrázek 3" descr="Logo do prezentac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4357694"/>
            <a:ext cx="5400675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714348" y="642918"/>
            <a:ext cx="757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VY_32_INOVACE_06_AKTIVITA ( ROSTLINY VODNÍHO SPOLEČENSTVA)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/>
              <a:t>Napiš název této vodní rostliny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" name="Picture 2" descr="File:Schwielowsee-Schilfrohrguertel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14488"/>
            <a:ext cx="3071834" cy="4143404"/>
          </a:xfrm>
          <a:prstGeom prst="rect">
            <a:avLst/>
          </a:prstGeom>
          <a:noFill/>
        </p:spPr>
      </p:pic>
      <p:sp>
        <p:nvSpPr>
          <p:cNvPr id="8" name="Zaoblený obdélník 7"/>
          <p:cNvSpPr/>
          <p:nvPr/>
        </p:nvSpPr>
        <p:spPr>
          <a:xfrm>
            <a:off x="4214810" y="2428868"/>
            <a:ext cx="3857652" cy="92869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/>
              <a:t>Napiš název této vodní rostliny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" name="Picture 2" descr="Soubor:Salix alba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643050"/>
            <a:ext cx="2928927" cy="4429156"/>
          </a:xfrm>
          <a:prstGeom prst="rect">
            <a:avLst/>
          </a:prstGeom>
          <a:noFill/>
        </p:spPr>
      </p:pic>
      <p:sp>
        <p:nvSpPr>
          <p:cNvPr id="5" name="Zaoblený obdélník 4"/>
          <p:cNvSpPr/>
          <p:nvPr/>
        </p:nvSpPr>
        <p:spPr>
          <a:xfrm>
            <a:off x="4357686" y="2357430"/>
            <a:ext cx="3714776" cy="1000132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/>
              <a:t>Napiš název této vodní rostliny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" name="Picture 4" descr="Soubor:Nymphaea al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500306"/>
            <a:ext cx="3357586" cy="2714645"/>
          </a:xfrm>
          <a:prstGeom prst="rect">
            <a:avLst/>
          </a:prstGeom>
          <a:noFill/>
        </p:spPr>
      </p:pic>
      <p:sp>
        <p:nvSpPr>
          <p:cNvPr id="5" name="Zaoblený obdélník 4"/>
          <p:cNvSpPr/>
          <p:nvPr/>
        </p:nvSpPr>
        <p:spPr>
          <a:xfrm>
            <a:off x="4857752" y="2571744"/>
            <a:ext cx="3357586" cy="107157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/>
              <a:t>Vyber správnou odpověď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smtClean="0"/>
              <a:t>1. Jedovatá vodní rostlina, kterou nemají býložravci rádi je:</a:t>
            </a:r>
            <a:endParaRPr lang="cs-CZ" dirty="0"/>
          </a:p>
        </p:txBody>
      </p:sp>
      <p:sp>
        <p:nvSpPr>
          <p:cNvPr id="4" name="Zaoblený obdélník 3"/>
          <p:cNvSpPr/>
          <p:nvPr/>
        </p:nvSpPr>
        <p:spPr>
          <a:xfrm>
            <a:off x="857224" y="3571876"/>
            <a:ext cx="3143272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tx1"/>
                </a:solidFill>
              </a:rPr>
              <a:t>V</a:t>
            </a:r>
            <a:r>
              <a:rPr lang="cs-CZ" sz="2400" b="1" dirty="0" smtClean="0">
                <a:solidFill>
                  <a:schemeClr val="tx1"/>
                </a:solidFill>
              </a:rPr>
              <a:t>rba bílá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5" name="Zaoblený obdélník 4"/>
          <p:cNvSpPr/>
          <p:nvPr/>
        </p:nvSpPr>
        <p:spPr>
          <a:xfrm>
            <a:off x="2571736" y="4857760"/>
            <a:ext cx="3143272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Blatouch bahenní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6" name="Zaoblený obdélník 5"/>
          <p:cNvSpPr/>
          <p:nvPr/>
        </p:nvSpPr>
        <p:spPr>
          <a:xfrm>
            <a:off x="4357686" y="3571876"/>
            <a:ext cx="3143272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Rákos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/>
              <a:t>Vyber správnou odpověď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smtClean="0"/>
              <a:t>2. Největší vodní rostlinou je:</a:t>
            </a:r>
            <a:endParaRPr lang="cs-CZ" dirty="0"/>
          </a:p>
        </p:txBody>
      </p:sp>
      <p:sp>
        <p:nvSpPr>
          <p:cNvPr id="4" name="Zaoblený obdélník 3"/>
          <p:cNvSpPr/>
          <p:nvPr/>
        </p:nvSpPr>
        <p:spPr>
          <a:xfrm>
            <a:off x="1000100" y="3357562"/>
            <a:ext cx="3214710" cy="85725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Kosatec žlutý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5" name="Zaoblený obdélník 4"/>
          <p:cNvSpPr/>
          <p:nvPr/>
        </p:nvSpPr>
        <p:spPr>
          <a:xfrm>
            <a:off x="2786050" y="4714884"/>
            <a:ext cx="3214710" cy="85725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Rákos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6" name="Zaoblený obdélník 5"/>
          <p:cNvSpPr/>
          <p:nvPr/>
        </p:nvSpPr>
        <p:spPr>
          <a:xfrm>
            <a:off x="4429124" y="3357562"/>
            <a:ext cx="3214710" cy="85725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Leknín bílý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/>
              <a:t>Vyber správnou odpověď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smtClean="0"/>
              <a:t>3. Která vodní rostlina patří mezi traviny?</a:t>
            </a:r>
            <a:endParaRPr lang="cs-CZ" dirty="0"/>
          </a:p>
        </p:txBody>
      </p:sp>
      <p:sp>
        <p:nvSpPr>
          <p:cNvPr id="4" name="Zaoblený obdélník 3"/>
          <p:cNvSpPr/>
          <p:nvPr/>
        </p:nvSpPr>
        <p:spPr>
          <a:xfrm>
            <a:off x="1071538" y="3500438"/>
            <a:ext cx="2928958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Rákos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5" name="Zaoblený obdélník 4"/>
          <p:cNvSpPr/>
          <p:nvPr/>
        </p:nvSpPr>
        <p:spPr>
          <a:xfrm>
            <a:off x="2714612" y="4929198"/>
            <a:ext cx="2928958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Olše lepkavá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6" name="Zaoblený obdélník 5"/>
          <p:cNvSpPr/>
          <p:nvPr/>
        </p:nvSpPr>
        <p:spPr>
          <a:xfrm>
            <a:off x="4500562" y="3500438"/>
            <a:ext cx="2928958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Pýr plazivý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/>
              <a:t>Vyber správnou odpověď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smtClean="0"/>
              <a:t>4. Na výrobu košíků a pomlázek se používají větvičky této rostliny:</a:t>
            </a:r>
            <a:endParaRPr lang="cs-CZ" dirty="0"/>
          </a:p>
        </p:txBody>
      </p:sp>
      <p:sp>
        <p:nvSpPr>
          <p:cNvPr id="4" name="Zaoblený obdélník 3"/>
          <p:cNvSpPr/>
          <p:nvPr/>
        </p:nvSpPr>
        <p:spPr>
          <a:xfrm>
            <a:off x="1071538" y="3786190"/>
            <a:ext cx="3286148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Topol bílý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5" name="Zaoblený obdélník 4"/>
          <p:cNvSpPr/>
          <p:nvPr/>
        </p:nvSpPr>
        <p:spPr>
          <a:xfrm>
            <a:off x="2928926" y="5072074"/>
            <a:ext cx="3286148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tx1"/>
                </a:solidFill>
              </a:rPr>
              <a:t>V</a:t>
            </a:r>
            <a:r>
              <a:rPr lang="cs-CZ" sz="2400" b="1" dirty="0" smtClean="0">
                <a:solidFill>
                  <a:schemeClr val="tx1"/>
                </a:solidFill>
              </a:rPr>
              <a:t>rba bílá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6" name="Zaoblený obdélník 5"/>
          <p:cNvSpPr/>
          <p:nvPr/>
        </p:nvSpPr>
        <p:spPr>
          <a:xfrm>
            <a:off x="4500562" y="3786190"/>
            <a:ext cx="3286148" cy="100013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Olše lepkavá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171</Words>
  <Application>Microsoft Office PowerPoint</Application>
  <PresentationFormat>Předvádění na obrazovce (4:3)</PresentationFormat>
  <Paragraphs>42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sady Office</vt:lpstr>
      <vt:lpstr>Snímek 1</vt:lpstr>
      <vt:lpstr>Aktivita ( rostliny vodního společenstva)</vt:lpstr>
      <vt:lpstr>Napiš název této vodní rostliny</vt:lpstr>
      <vt:lpstr>Napiš název této vodní rostliny</vt:lpstr>
      <vt:lpstr>Napiš název této vodní rostliny</vt:lpstr>
      <vt:lpstr>Vyber správnou odpověď</vt:lpstr>
      <vt:lpstr>Vyber správnou odpověď</vt:lpstr>
      <vt:lpstr>Vyber správnou odpověď</vt:lpstr>
      <vt:lpstr>Vyber správnou odpověď</vt:lpstr>
      <vt:lpstr>Snímek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Pracovní list ( rostliny vodního společenstva)</dc:title>
  <dc:creator>Viktor</dc:creator>
  <cp:lastModifiedBy>Viktor</cp:lastModifiedBy>
  <cp:revision>8</cp:revision>
  <dcterms:created xsi:type="dcterms:W3CDTF">2011-12-17T19:29:08Z</dcterms:created>
  <dcterms:modified xsi:type="dcterms:W3CDTF">2012-01-03T15:41:29Z</dcterms:modified>
</cp:coreProperties>
</file>